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49220-E9A9-4CFA-B2E6-3CC11EF7D685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3E904-D970-4025-A127-2ED89F80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922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E904-D970-4025-A127-2ED89F80678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81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B47D0-86D0-418A-A014-732E25CB2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76F0A2-41FB-4421-99BB-52833D772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113235-DDE9-4BCA-AD8E-4A8CAE7D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AC95-8DF4-471F-B756-453F221C63AC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963963-ED82-41AA-9886-2E504438C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C953C-B5CF-470F-BC6B-3A8D2947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FC66A-1FAB-46A5-B5E5-853CB7329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91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AEF7D-DEA9-4E1F-AB64-F16C0DB94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31E510-4300-43F5-9F8D-E7D9A0FC4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547DAA-5F76-4493-B46E-CBB7F7119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AC95-8DF4-471F-B756-453F221C63AC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989CFB-3E1E-472D-BCE1-324A75F36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D9B582-B0B3-45D6-B905-DD23A510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FC66A-1FAB-46A5-B5E5-853CB7329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148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F6E7B4-0F64-4BEB-B00F-6CFD5DF4D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9A8C22-EDA0-4C08-B695-B2606D523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1FC46D-78EE-4B52-98B6-33858C1F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AC95-8DF4-471F-B756-453F221C63AC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1F9996-D561-4D3F-BC63-3AA0F2D07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FB02AD-493D-4C26-ADB8-91F085AD1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FC66A-1FAB-46A5-B5E5-853CB7329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099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74202-CC2A-4726-BBF3-F939628D9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60866C-DA95-43A1-AA87-69C035756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E4E2B1-28A1-4D57-80EB-5EAB8822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AC95-8DF4-471F-B756-453F221C63AC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A6DC96-54C3-4949-B471-B26315188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790274-61B6-4AD1-A796-D32ED469C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FC66A-1FAB-46A5-B5E5-853CB7329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339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EFA2C-FB13-488E-A268-97B1D4A3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B3A3C0-5041-47D7-A8DA-0969D98DF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525947-8B34-4346-8732-210F14111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AC95-8DF4-471F-B756-453F221C63AC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79DD8-DC10-450D-8C87-195082FF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2B5CE2-7B81-4298-AD8E-C26D06D4B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FC66A-1FAB-46A5-B5E5-853CB7329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5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6A960-C614-4FF5-9F7F-4E2B31F3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070194-D89E-4268-BAD2-698353C2D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6FF702-09FF-4599-B720-6696614F5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EF2DC8-EBEA-4F57-87B5-DBB67439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AC95-8DF4-471F-B756-453F221C63AC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06E952-6A03-4CD2-BF0C-94E96783F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C10D61-F4D3-47DD-92FD-BAB93A2E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FC66A-1FAB-46A5-B5E5-853CB7329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A3226-4FAA-4DA2-90D7-AD632CAD4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27E8A6-C193-4205-9A44-D48D98ED8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5CB180-0408-47CA-A772-B77D87EEE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6FEAA0B-3D83-4B9E-B58D-C96827292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405BD1-757B-4337-912D-0C495C682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5D8039-FBF3-41E4-81F7-3F20E54EC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AC95-8DF4-471F-B756-453F221C63AC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7C39FA1-10E3-42D4-BA4A-6FD1548B2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DD7960-D9B5-41E2-BD0F-A6335CF1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FC66A-1FAB-46A5-B5E5-853CB7329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2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E80D1-AB14-4901-B974-4B296CA37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0D2292-B48A-409E-89D8-CCC05C0CA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AC95-8DF4-471F-B756-453F221C63AC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2BA9A2-2AC8-4DBD-8ACD-C8F50D02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BE7D4B-6D7C-4E51-822D-D51136B7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FC66A-1FAB-46A5-B5E5-853CB7329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89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648149-9FB2-4FD5-BBB4-F31886451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AC95-8DF4-471F-B756-453F221C63AC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B77C11-F2C6-46C0-8B8B-8D65ABFF8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4B4D77-421E-4225-B1BD-A8951EE7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FC66A-1FAB-46A5-B5E5-853CB7329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441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EFAED-9979-4CFA-AFBE-549E767E9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D23D5E-AF4B-4E5B-9144-AA2EFD320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A29502-5584-4032-8C08-52745D4B7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6AE48C-FFC5-480C-BEBD-350A3CEA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AC95-8DF4-471F-B756-453F221C63AC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A18C88-AA77-46F6-AD6A-C3F830E5B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E1D39-4CF5-4DA2-8309-BF30676D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FC66A-1FAB-46A5-B5E5-853CB7329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40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3268E-467C-4AFB-B8B4-C6BA018D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2C07B3-8E91-4C48-8F80-F702F8869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F58A54-1E29-42FB-80EB-12EB045A7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3D2139-BD96-4967-93B0-664D91AA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AC95-8DF4-471F-B756-453F221C63AC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8755F9-042E-42C3-9295-4544E6DB1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CCA36-59B0-406B-9E6F-53CB910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FC66A-1FAB-46A5-B5E5-853CB7329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84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BBCD4-1B4C-4674-A48D-8156D2373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7B41C8-D460-4DAF-B4DF-95C267495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5458A3-C3F5-4850-9968-B2F7823C0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2AC95-8DF4-471F-B756-453F221C63AC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08E0B-8D2D-48D7-A257-E371F71B4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F1FC3-C086-4FBD-8FB6-4EA470B72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FC66A-1FAB-46A5-B5E5-853CB7329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48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489728-3F18-47EF-83CC-4197C02820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3163A8-3CCA-42D6-83B9-C5177A30B72D}"/>
              </a:ext>
            </a:extLst>
          </p:cNvPr>
          <p:cNvSpPr/>
          <p:nvPr/>
        </p:nvSpPr>
        <p:spPr>
          <a:xfrm>
            <a:off x="239697" y="3790765"/>
            <a:ext cx="9410330" cy="20402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D3004-ABB2-4019-90C2-527C59AC2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93" y="3865563"/>
            <a:ext cx="9144000" cy="1904922"/>
          </a:xfrm>
        </p:spPr>
        <p:txBody>
          <a:bodyPr>
            <a:normAutofit/>
          </a:bodyPr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Arial Black" panose="020B0A04020102020204" pitchFamily="34" charset="0"/>
              </a:rPr>
              <a:t>ТЕХНОЛОГИЯ МОНТАЖА ТЕПЛОИЗОЛЯЦИОННЫХ ПРОШИВНЫХ МАТОВ.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1DE0ABC-9431-4A28-AAE2-6CA28DB5179C}"/>
              </a:ext>
            </a:extLst>
          </p:cNvPr>
          <p:cNvSpPr/>
          <p:nvPr/>
        </p:nvSpPr>
        <p:spPr>
          <a:xfrm>
            <a:off x="239697" y="5905793"/>
            <a:ext cx="6445188" cy="8234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61B6B5-F27F-4DB1-B5ED-0B3D155DA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392" y="5948955"/>
            <a:ext cx="6297227" cy="756898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Инструкция по установке на трубопроводы и плоские поверхности.</a:t>
            </a:r>
          </a:p>
        </p:txBody>
      </p:sp>
    </p:spTree>
    <p:extLst>
      <p:ext uri="{BB962C8B-B14F-4D97-AF65-F5344CB8AC3E}">
        <p14:creationId xmlns:p14="http://schemas.microsoft.com/office/powerpoint/2010/main" val="3380858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1DDF47-7443-448E-BB43-0F5328263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378" y="-51769"/>
            <a:ext cx="12472755" cy="6961538"/>
          </a:xfrm>
        </p:spPr>
      </p:pic>
    </p:spTree>
    <p:extLst>
      <p:ext uri="{BB962C8B-B14F-4D97-AF65-F5344CB8AC3E}">
        <p14:creationId xmlns:p14="http://schemas.microsoft.com/office/powerpoint/2010/main" val="2663361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A540D4-89C3-4419-8A42-471271135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1" y="13291"/>
            <a:ext cx="12239622" cy="6831417"/>
          </a:xfrm>
        </p:spPr>
      </p:pic>
    </p:spTree>
    <p:extLst>
      <p:ext uri="{BB962C8B-B14F-4D97-AF65-F5344CB8AC3E}">
        <p14:creationId xmlns:p14="http://schemas.microsoft.com/office/powerpoint/2010/main" val="2685570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FBA4A6-8E06-40AD-83B8-532B08EEA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3" y="0"/>
            <a:ext cx="12287246" cy="6857999"/>
          </a:xfrm>
        </p:spPr>
      </p:pic>
    </p:spTree>
    <p:extLst>
      <p:ext uri="{BB962C8B-B14F-4D97-AF65-F5344CB8AC3E}">
        <p14:creationId xmlns:p14="http://schemas.microsoft.com/office/powerpoint/2010/main" val="436515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9A00B8F-AB47-4AF3-B08F-45266AD390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D2D1D7"/>
              </a:clrFrom>
              <a:clrTo>
                <a:srgbClr val="D2D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1016" y="1223223"/>
            <a:ext cx="2555858" cy="4579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88650A-C09C-451F-9699-EDC1BDA09E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132" y="1233966"/>
            <a:ext cx="2522464" cy="4568503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45000" endPos="15000" dist="38100" dir="5400000" sy="-100000" algn="bl" rotWithShape="0"/>
          </a:effectLst>
          <a:scene3d>
            <a:camera prst="orthographicFront"/>
            <a:lightRig rig="threePt" dir="t"/>
          </a:scene3d>
          <a:sp3d>
            <a:bevelB h="0"/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B240AB4-49D6-47B9-A50D-F2D6457365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465" y="1233967"/>
            <a:ext cx="2555858" cy="4579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6000" dir="5400000" sy="-100000" algn="bl" rotWithShape="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5F744-32F5-43EA-ADC7-9B53575A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06" y="106377"/>
            <a:ext cx="8048044" cy="1325563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Виды прошивных матов 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C8F8349-9446-4F6D-AFC9-573392C7DE0C}"/>
              </a:ext>
            </a:extLst>
          </p:cNvPr>
          <p:cNvSpPr/>
          <p:nvPr/>
        </p:nvSpPr>
        <p:spPr>
          <a:xfrm>
            <a:off x="3223288" y="2024967"/>
            <a:ext cx="2446306" cy="24463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D17934-8276-4D6E-A630-7C93458AB1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498" y="1897932"/>
            <a:ext cx="2738608" cy="2738608"/>
          </a:xfrm>
          <a:prstGeom prst="rect">
            <a:avLst/>
          </a:prstGeom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id="{A2F004D1-0E08-410F-9056-6576C22B30E6}"/>
              </a:ext>
            </a:extLst>
          </p:cNvPr>
          <p:cNvSpPr/>
          <p:nvPr/>
        </p:nvSpPr>
        <p:spPr>
          <a:xfrm>
            <a:off x="5919898" y="2011909"/>
            <a:ext cx="2446306" cy="24463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122AF7-C35C-48A5-956C-4416547120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748" y="1897932"/>
            <a:ext cx="2821848" cy="2821848"/>
          </a:xfrm>
          <a:prstGeom prst="rect">
            <a:avLst/>
          </a:prstGeom>
        </p:spPr>
      </p:pic>
      <p:sp>
        <p:nvSpPr>
          <p:cNvPr id="29" name="Овал 28">
            <a:extLst>
              <a:ext uri="{FF2B5EF4-FFF2-40B4-BE49-F238E27FC236}">
                <a16:creationId xmlns:a16="http://schemas.microsoft.com/office/drawing/2014/main" id="{2F5AC1C4-04AE-4655-AE78-E9F8976D0645}"/>
              </a:ext>
            </a:extLst>
          </p:cNvPr>
          <p:cNvSpPr/>
          <p:nvPr/>
        </p:nvSpPr>
        <p:spPr>
          <a:xfrm>
            <a:off x="8683271" y="2024967"/>
            <a:ext cx="2446306" cy="24463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FBDC03-96E3-499C-96F1-8601FB0694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204" y="1939552"/>
            <a:ext cx="2738608" cy="27386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97B0E1-6355-448B-8213-54209342148D}"/>
              </a:ext>
            </a:extLst>
          </p:cNvPr>
          <p:cNvSpPr txBox="1"/>
          <p:nvPr/>
        </p:nvSpPr>
        <p:spPr>
          <a:xfrm>
            <a:off x="3152114" y="4608337"/>
            <a:ext cx="2647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МАТ ПРОШИВНОЙ МП (СТ) с обкладкой из стеклоткани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C0E4A-69D1-40EE-BE8E-816231E1A74F}"/>
              </a:ext>
            </a:extLst>
          </p:cNvPr>
          <p:cNvSpPr txBox="1"/>
          <p:nvPr/>
        </p:nvSpPr>
        <p:spPr>
          <a:xfrm>
            <a:off x="5914093" y="4615934"/>
            <a:ext cx="2638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МАТ ПРОШИВНОЙ МП(Ф) с обкладкой из фольги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B565ED-E261-4766-A869-73417125EA63}"/>
              </a:ext>
            </a:extLst>
          </p:cNvPr>
          <p:cNvSpPr txBox="1"/>
          <p:nvPr/>
        </p:nvSpPr>
        <p:spPr>
          <a:xfrm>
            <a:off x="8590583" y="4615934"/>
            <a:ext cx="2821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МАТ ПРОШИВНОЙ МП(МС) с обкладкой из металлической сетки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71B2FB-F35C-4CAC-96AB-03D956C518A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97" y="1233967"/>
            <a:ext cx="2555858" cy="4579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6000" dir="5400000" sy="-100000" algn="bl" rotWithShape="0"/>
          </a:effectLst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92606DF8-5E29-46F1-92CD-F345A62A3E7C}"/>
              </a:ext>
            </a:extLst>
          </p:cNvPr>
          <p:cNvSpPr/>
          <p:nvPr/>
        </p:nvSpPr>
        <p:spPr>
          <a:xfrm>
            <a:off x="516573" y="2006208"/>
            <a:ext cx="2446306" cy="24463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31A62A-4085-45E6-BE39-036AD779E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81" y="2006208"/>
            <a:ext cx="2446306" cy="2446306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E144FE-093C-43E3-A41B-E7E0BD2D1516}"/>
              </a:ext>
            </a:extLst>
          </p:cNvPr>
          <p:cNvSpPr txBox="1"/>
          <p:nvPr/>
        </p:nvSpPr>
        <p:spPr>
          <a:xfrm>
            <a:off x="516573" y="4636540"/>
            <a:ext cx="244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МАТ ПРОШИВНОЙ МП</a:t>
            </a:r>
          </a:p>
        </p:txBody>
      </p:sp>
    </p:spTree>
    <p:extLst>
      <p:ext uri="{BB962C8B-B14F-4D97-AF65-F5344CB8AC3E}">
        <p14:creationId xmlns:p14="http://schemas.microsoft.com/office/powerpoint/2010/main" val="270557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C8086-CBC2-427A-A615-148ACCCF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6" y="380826"/>
            <a:ext cx="5257800" cy="1325563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ИНСТРУМЕНТЫ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83915D-BFF4-45F8-BA1D-A2FB0F275B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542" y="3952458"/>
            <a:ext cx="1861934" cy="18619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7B9FAA-2013-4A79-B943-AB84C95113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542" y="1567066"/>
            <a:ext cx="1861934" cy="18619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40D313-2291-4240-8A89-8C3C99111F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71" y="3952458"/>
            <a:ext cx="1861934" cy="18619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BBC450-996D-4C2B-BB4C-71742C92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71" y="1567066"/>
            <a:ext cx="1861934" cy="18619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F609C6-EB99-4AD8-96AD-A63305794E25}"/>
              </a:ext>
            </a:extLst>
          </p:cNvPr>
          <p:cNvSpPr txBox="1"/>
          <p:nvPr/>
        </p:nvSpPr>
        <p:spPr>
          <a:xfrm>
            <a:off x="5678556" y="689903"/>
            <a:ext cx="58243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Стандартные: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Ножи, кусачки.</a:t>
            </a:r>
          </a:p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Специфические (для покрытий):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Алюминиевый скотч (ЛАС):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проклейки фольгированных стыков.</a:t>
            </a:r>
          </a:p>
          <a:p>
            <a:pPr lvl="1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Шпатель: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разглаживания скотча.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Ножницы для ткани: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Чтобы не рвать стеклоткань.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FC1213E-D918-408D-9CDD-A5AA00C44F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857" y="2820634"/>
            <a:ext cx="5363815" cy="29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8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E7430-59C2-4F5A-BC02-8E08C589D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3AF98F-B710-49B2-A849-C7D260183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89744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8AC036-4CF1-4416-BE2B-38E4DF5AEB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49" y="0"/>
            <a:ext cx="12287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33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26E9A-6821-4D7E-BE91-84EC0383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17E8AC-53E0-4034-B978-073C39518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6581"/>
            <a:ext cx="12191998" cy="6804837"/>
          </a:xfrm>
        </p:spPr>
      </p:pic>
    </p:spTree>
    <p:extLst>
      <p:ext uri="{BB962C8B-B14F-4D97-AF65-F5344CB8AC3E}">
        <p14:creationId xmlns:p14="http://schemas.microsoft.com/office/powerpoint/2010/main" val="3502241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3C8719-B745-4613-8115-C1B1827094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323" y="-6529"/>
            <a:ext cx="12310644" cy="687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2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F709B4-2866-4BF5-83A1-A248B8F1F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25" y="0"/>
            <a:ext cx="1228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75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AE0672-6778-4C6E-972F-662547A09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1999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99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90</Words>
  <Application>Microsoft Office PowerPoint</Application>
  <PresentationFormat>Широкоэкранный</PresentationFormat>
  <Paragraphs>14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Тема Office</vt:lpstr>
      <vt:lpstr>ТЕХНОЛОГИЯ МОНТАЖА ТЕПЛОИЗОЛЯЦИОННЫХ ПРОШИВНЫХ МАТОВ.</vt:lpstr>
      <vt:lpstr>Виды прошивных матов </vt:lpstr>
      <vt:lpstr>ИНСТРУМЕНТЫ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МОНТАЖА ТЕПЛОИЗОЛЯЦИОННЫХ ПРОШИВНЫХ МАТОВ.</dc:title>
  <dc:creator>Игорь В. Юдин</dc:creator>
  <cp:lastModifiedBy>Игорь В. Юдин</cp:lastModifiedBy>
  <cp:revision>33</cp:revision>
  <dcterms:created xsi:type="dcterms:W3CDTF">2026-01-23T04:55:12Z</dcterms:created>
  <dcterms:modified xsi:type="dcterms:W3CDTF">2026-01-28T06:41:53Z</dcterms:modified>
</cp:coreProperties>
</file>